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74" r:id="rId8"/>
    <p:sldId id="269" r:id="rId9"/>
    <p:sldId id="271" r:id="rId10"/>
    <p:sldId id="273" r:id="rId11"/>
    <p:sldId id="279" r:id="rId12"/>
    <p:sldId id="272" r:id="rId13"/>
    <p:sldId id="262" r:id="rId14"/>
    <p:sldId id="275" r:id="rId15"/>
    <p:sldId id="276" r:id="rId16"/>
    <p:sldId id="280" r:id="rId17"/>
    <p:sldId id="281" r:id="rId18"/>
    <p:sldId id="264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1368" y="8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193F5-3371-4F92-AB61-D0FD49F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14AEB8-F884-4152-845C-0D0A1D25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EB52B-9E7C-4C94-86A9-D141F1C1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0E5F95-A84C-47C1-A18B-EFC233D4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172042-B066-4A9F-9923-3FE0E297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58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74421D-A284-41EF-8780-A7D5B4ED0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27769E-C327-43FB-90E9-DF14CC248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8AEB39-51B4-49E8-A948-0850B6A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7AB023-97C5-4668-805E-9BDE26FF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A43B7-3E84-48EF-8B24-9706703A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188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A36EE-0F0A-46AE-AE63-D060DEC4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EAC0A-8B5E-4C0A-B20A-932B5083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8B8B2E-7676-43C1-BD98-7CDD3FD0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D95933-D884-4EBA-BBDB-36477CF4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2ED9D6-0989-4457-B7A8-42EA6FA9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28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3A97C-9AB0-4F98-97E3-2D1086CA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5B4AA-C787-4C9F-9316-ABCB9A44A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92FC76-82CD-462B-A2D8-A8368027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FB1669-77D6-4E5F-B9CB-85A24B72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77BA66-9321-4C00-9D0E-2D8E4392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D006F4-A5F0-44C6-B86A-16DEF79D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0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F2369-6AF3-41FA-8403-A8D52B43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7DD6B6-A8A2-4016-8B69-0FE53BE65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4B57BF-E476-466E-9807-F332073F4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6AD89-63C2-4C6A-8EB5-482674FB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ACD09D-6967-4C5B-A46A-A54966312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E2E211-8E49-4BC9-BDF0-EA3C99E9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28B341-E656-4876-B19D-E09805FE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118E14-02BE-4024-9F29-718976FA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1EF52-DFEB-471B-8B0D-D9404472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6B3F2C-914B-4D32-BCB8-1B69CC2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F01CBD-E7E0-4DCC-8B30-D13D48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C86E5C-BC53-4384-9BC0-8AD0DF5A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572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C34F-39CF-4D5D-AD86-C52802DE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CA4580-1EF1-4C46-8FE6-D29D20F4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A36CBC-0A67-4897-8F9B-5D3AC16E8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355ED6-35A4-4117-B87A-02475E08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934D9B-1603-4D11-9063-794BC08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D5E474-5F7F-4939-9F54-14EEC56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96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D7A78-4391-456D-AB76-864EAC02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05CDDB-2FB9-431F-8BE8-22D17EDA2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A8E5CE-1232-4F45-BD4A-D8DD1455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51E07-54D5-461C-BE90-D662F7B6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23E02F-699E-4D54-98DF-B48893CD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D4181E-6F81-4FDC-9A94-028EE61A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776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8C92-61A2-47BB-AAD3-B7E35F26F47B}" type="datetimeFigureOut">
              <a:rPr lang="ru-RU" smtClean="0"/>
              <a:t>14.04.2024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em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Экспериментальное определение вязкостей систем:</a:t>
            </a:r>
            <a:b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8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ОКМ-2 – бутанол-1, PETA – бутанол-1, DMEG– бутанол-1</a:t>
            </a:r>
            <a:endParaRPr lang="ru-RU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/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r>
              <a:rPr lang="ru-RU" dirty="0"/>
              <a:t>Работа выполнена в ИМХ РАН под руководством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>
                <a:highlight>
                  <a:srgbClr val="FF0000"/>
                </a:highlight>
              </a:rPr>
              <a:t>к.ф.н</a:t>
            </a:r>
            <a:r>
              <a:rPr lang="ru-RU" dirty="0">
                <a:highlight>
                  <a:srgbClr val="FF0000"/>
                </a:highlight>
              </a:rPr>
              <a:t> </a:t>
            </a:r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</a:t>
            </a:r>
            <a:r>
              <a:rPr lang="ru-RU" dirty="0"/>
              <a:t>ОКМ</a:t>
            </a:r>
            <a:r>
              <a:rPr lang="en-US" dirty="0"/>
              <a:t>-2</a:t>
            </a:r>
            <a:r>
              <a:rPr lang="ru-RU" dirty="0"/>
              <a:t>.</a:t>
            </a:r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41587B0-B1BC-4F99-839A-7E492AA240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2FE4C9-6AC2-4791-9966-8785EA07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 – СОСТАВ.</a:t>
            </a:r>
            <a:r>
              <a:rPr lang="en-US" dirty="0"/>
              <a:t> PETA</a:t>
            </a:r>
            <a:r>
              <a:rPr lang="ru-RU" dirty="0"/>
              <a:t>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E7D329B-ABC1-4596-909F-CAE8B7236A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44C0D-15F8-4427-B2A9-BBACE404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AC3B2C-B381-4A54-BEE8-91FF3445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C04120-840C-438E-BABC-284ABA39DB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ЭНЕРГИЯ «АКТИВАЦИИ» СДВИГА – СОСТАВ.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D4B1-3C4D-4778-A217-B5F8B28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/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⁢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FB2E24-5E2F-4C0E-BF4A-9DD3E9E9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38" y="5320937"/>
                <a:ext cx="3791081" cy="472052"/>
              </a:xfrm>
              <a:prstGeom prst="rect">
                <a:avLst/>
              </a:prstGeom>
              <a:blipFill>
                <a:blip r:embed="rId4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6FA9C-AE7E-4FD3-BD1B-E8461E81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1257" cy="696686"/>
          </a:xfrm>
        </p:spPr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.</a:t>
            </a:r>
            <a:r>
              <a:rPr lang="ru-RU" dirty="0"/>
              <a:t> ЧИСТЫЕ ВЕЩЕСТВА.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8F18AA2-BC04-4523-97B0-91F194CA1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  <a:r>
              <a:rPr lang="en-US" dirty="0"/>
              <a:t> – </a:t>
            </a:r>
            <a:r>
              <a:rPr lang="ru-RU" dirty="0"/>
              <a:t>ТЕМПЕРАТУРА. ОКМ-2.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686A-88F8-46CC-931D-30B0AC1D9CD2}"/>
              </a:ext>
            </a:extLst>
          </p:cNvPr>
          <p:cNvSpPr txBox="1"/>
          <p:nvPr/>
        </p:nvSpPr>
        <p:spPr>
          <a:xfrm>
            <a:off x="1802423" y="813722"/>
            <a:ext cx="36312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2.4 % mass Butanol-1</a:t>
            </a: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D8C674-C122-4433-BCF6-B47C9E80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/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8E4CA0-2703-4437-A674-57107F49B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0" y="5553776"/>
                <a:ext cx="26201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2FD7F-139D-4928-A0B3-8D942E4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354"/>
            <a:ext cx="9144000" cy="350424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ТОЛЬКО МОНОМЕР.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C05E5D-5991-4E1B-8ABB-CCBB2D75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6" y="348344"/>
            <a:ext cx="2739308" cy="283991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571CC5-96AA-450B-B636-93CCA16E42D6}"/>
              </a:ext>
            </a:extLst>
          </p:cNvPr>
          <p:cNvSpPr/>
          <p:nvPr/>
        </p:nvSpPr>
        <p:spPr>
          <a:xfrm>
            <a:off x="1351915" y="375793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91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E9E7FA-4373-49BF-BA18-9146CC5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ФОТОПОЛИМЕРИЗАЦИЯ МОНОМЕР + БУТАНОЛ.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DF26DF-DFE2-4436-86DE-630191E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86" y="696687"/>
            <a:ext cx="2600428" cy="2600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804DE-4AA1-4984-B168-8E315497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984"/>
            <a:ext cx="9144000" cy="35208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32A426-5C7F-4863-A354-5324DACE9267}"/>
              </a:ext>
            </a:extLst>
          </p:cNvPr>
          <p:cNvSpPr/>
          <p:nvPr/>
        </p:nvSpPr>
        <p:spPr>
          <a:xfrm>
            <a:off x="1353820" y="3624580"/>
            <a:ext cx="759460" cy="12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00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800" dirty="0"/>
              <a:t>Установлены динамические вязкости и плотности систем:</a:t>
            </a:r>
          </a:p>
          <a:p>
            <a:pPr marL="457200" lvl="1" indent="0">
              <a:buNone/>
            </a:pPr>
            <a:r>
              <a:rPr lang="ru-RU" sz="2400" dirty="0"/>
              <a:t>ОКМ-2, </a:t>
            </a:r>
            <a:r>
              <a:rPr lang="en-US" sz="2400" dirty="0"/>
              <a:t>PETA, DMEG</a:t>
            </a:r>
            <a:r>
              <a:rPr lang="ru-RU" sz="2400" dirty="0"/>
              <a:t> – бутонол-1</a:t>
            </a:r>
            <a:r>
              <a:rPr lang="en-US" sz="2400" dirty="0"/>
              <a:t> </a:t>
            </a:r>
            <a:endParaRPr lang="ru-RU" sz="2400" dirty="0"/>
          </a:p>
          <a:p>
            <a:pPr marL="457200" lvl="1" indent="0">
              <a:buNone/>
            </a:pPr>
            <a:r>
              <a:rPr lang="ru-RU" sz="2400" dirty="0"/>
              <a:t>при составах 0-20% по массе бутанола-1 и при температурах 15-40С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800" dirty="0"/>
              <a:t>Установлены зависимости вязкости от</a:t>
            </a:r>
            <a:r>
              <a:rPr lang="en-US" sz="2800" dirty="0"/>
              <a:t> </a:t>
            </a:r>
            <a:r>
              <a:rPr lang="ru-RU" sz="2800" dirty="0"/>
              <a:t>состава смесей и температуры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800" dirty="0"/>
              <a:t>Оценены коэффициенты диффузии при помощи молекулярной динамики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sz="2800" dirty="0"/>
              <a:t>Экспериментально показана зависимость свойства полученных полимерных материалов от коэффициента диффузии мономеров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определение значений вязкости систем </a:t>
            </a:r>
            <a:br>
              <a:rPr lang="ru-RU" sz="3200" dirty="0"/>
            </a:br>
            <a:r>
              <a:rPr lang="ru-RU" sz="3200" b="1" i="1" dirty="0"/>
              <a:t>ОКМ-2, П</a:t>
            </a:r>
            <a:r>
              <a:rPr lang="en-US" sz="3200" b="1" i="1" dirty="0"/>
              <a:t>ETA, </a:t>
            </a:r>
            <a:r>
              <a:rPr lang="ru-RU" sz="3200" b="1" i="1" dirty="0"/>
              <a:t>ДМЭГ</a:t>
            </a:r>
            <a:r>
              <a:rPr lang="ru-RU" sz="3200" b="1" dirty="0"/>
              <a:t> </a:t>
            </a:r>
            <a:r>
              <a:rPr lang="ru-RU" sz="3200" i="1" dirty="0"/>
              <a:t>– бутонол-1 </a:t>
            </a:r>
            <a:br>
              <a:rPr lang="ru-RU" sz="3200" dirty="0"/>
            </a:br>
            <a:r>
              <a:rPr lang="ru-RU" sz="3200" dirty="0"/>
              <a:t>составов от 0 до 20% по массе бутанола-1,</a:t>
            </a:r>
            <a:br>
              <a:rPr lang="ru-RU" sz="3200" dirty="0"/>
            </a:br>
            <a:r>
              <a:rPr lang="ru-RU" sz="3200" dirty="0"/>
              <a:t>и их зависимости от температуры при 15 - 40  ͦС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99107"/>
              </p:ext>
            </p:extLst>
          </p:nvPr>
        </p:nvGraphicFramePr>
        <p:xfrm>
          <a:off x="308708" y="4617549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708" y="4617549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ВСТУПЛЕНИЕ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1" y="2661985"/>
            <a:ext cx="3956539" cy="3650407"/>
            <a:chOff x="-3" y="2457434"/>
            <a:chExt cx="3187083" cy="365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i="0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457434"/>
                  <a:ext cx="31870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NM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2871619"/>
                  <a:ext cx="3187083" cy="6090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467439"/>
                  <a:ext cx="3187083" cy="609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076516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502" r="-2311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параметры экспозиции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ВЯЗКОСТЬ.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724CBBF-0D82-4CF6-AC8A-A23726770A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1" name="Заголовок 8">
            <a:extLst>
              <a:ext uri="{FF2B5EF4-FFF2-40B4-BE49-F238E27FC236}">
                <a16:creationId xmlns:a16="http://schemas.microsoft.com/office/drawing/2014/main" id="{4FA1F07E-DDCB-4733-9F35-906EB9FC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ПЛОТНОСТЬ – СОСТАВ.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C3407-48D0-44A5-92E9-AE05BC1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AF063E6-DE67-4D06-B926-5A042016D8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9A59C67F-D753-4AB8-9BA1-F36F2D953B1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ВЯЗКОСТЬ</a:t>
            </a:r>
            <a:r>
              <a:rPr lang="en-US" dirty="0"/>
              <a:t> – </a:t>
            </a:r>
            <a:r>
              <a:rPr lang="ru-RU" dirty="0"/>
              <a:t>ТЕМПЕРАТУРА. ОКМ-2.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2D2A5-ADCE-4DB8-93EA-D2FBB004A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51DCF4-8365-4CC5-8802-31D2C4F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26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2647</TotalTime>
  <Words>482</Words>
  <Application>Microsoft Office PowerPoint</Application>
  <PresentationFormat>Экран (4:3)</PresentationFormat>
  <Paragraphs>72</Paragraphs>
  <Slides>18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Экспериментальное определение вязкостей систем: ОКМ-2 – бутанол-1, PETA – бутанол-1, DMEG– бутанол-1</vt:lpstr>
      <vt:lpstr>ЦЕЛЬ РАБОТЫ </vt:lpstr>
      <vt:lpstr>ВСТУПЛЕНИЕ</vt:lpstr>
      <vt:lpstr>ТЕОРЕТИЧЕСКАЯ ЧАСТЬ. ДИФФУЗИЯ.</vt:lpstr>
      <vt:lpstr>ТЕОРЕТИЧЕСКАЯ ЧАСТЬ . ВЯЗКОСТЬ. </vt:lpstr>
      <vt:lpstr>НАХОЖДЕНИЕ ВЯЗКОСТЕЙ.</vt:lpstr>
      <vt:lpstr>ПЛОТНОСТЬ – СОСТАВ.</vt:lpstr>
      <vt:lpstr>ВЯЗКОСТЬ. ЧИСТЫЕ ВЕЩЕСТВА.</vt:lpstr>
      <vt:lpstr>Презентация PowerPoint</vt:lpstr>
      <vt:lpstr>ВЯЗКОСТЬ – СОСТАВ. ОКМ-2.</vt:lpstr>
      <vt:lpstr>ВЯЗКОСТЬ – СОСТАВ. PETA.</vt:lpstr>
      <vt:lpstr>ЭНЕРГИЯ «АКТИВАЦИИ» СДВИГА – СОСТАВ.</vt:lpstr>
      <vt:lpstr>МОЛЕКУЛЯРНАЯ ДИНАМИКА</vt:lpstr>
      <vt:lpstr>ДИФФУЗИЯ. ЧИСТЫЕ ВЕЩЕСТВА.</vt:lpstr>
      <vt:lpstr>ДИФФУЗИЯ – ТЕМПЕРАТУРА. ОКМ-2.</vt:lpstr>
      <vt:lpstr>ФОТОПОЛИМЕРИЗАЦИЯ ТОЛЬКО МОНОМЕР.</vt:lpstr>
      <vt:lpstr>ФОТОПОЛИМЕРИЗАЦИЯ МОНОМЕР + БУТАНОЛ.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128</cp:revision>
  <dcterms:created xsi:type="dcterms:W3CDTF">2024-04-02T18:34:12Z</dcterms:created>
  <dcterms:modified xsi:type="dcterms:W3CDTF">2024-04-14T22:05:04Z</dcterms:modified>
</cp:coreProperties>
</file>